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939176B0-9E51-4AC3-8C61-D682EFAC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026" name="Picture 2" descr="10 książek na Dzień Matki - Książki">
            <a:extLst>
              <a:ext uri="{FF2B5EF4-FFF2-40B4-BE49-F238E27FC236}">
                <a16:creationId xmlns:a16="http://schemas.microsoft.com/office/drawing/2014/main" id="{3A25DF7E-72EF-4786-810F-8CE63E0EA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r="9090" b="-1"/>
          <a:stretch/>
        </p:blipFill>
        <p:spPr bwMode="auto">
          <a:xfrm>
            <a:off x="474133" y="483690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6089CE-D395-46AB-AD57-08EA18CEB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pl-PL" dirty="0"/>
              <a:t>Dlaczego warto czytać książki?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869537-C5AA-4073-A69A-2E7725DF1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pl-PL" sz="2000" dirty="0"/>
              <a:t>10 powodów, dla których warto czytać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AE9A1F-383B-426C-964E-AA8BB50D6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266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7DC997-3FD6-4516-B8F4-8BF8FF5F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Pomagają nam zrozumieć siebie, skłaniają do refleksji</a:t>
            </a:r>
          </a:p>
        </p:txBody>
      </p:sp>
      <p:pic>
        <p:nvPicPr>
          <p:cNvPr id="4098" name="Picture 2" descr="Życiowe refleksje… – Jolanta Fujawa">
            <a:extLst>
              <a:ext uri="{FF2B5EF4-FFF2-40B4-BE49-F238E27FC236}">
                <a16:creationId xmlns:a16="http://schemas.microsoft.com/office/drawing/2014/main" id="{6643D38B-8069-47CA-BC06-1D6166D93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283954"/>
            <a:ext cx="6470907" cy="4286975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8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1E9507-8117-49DC-9EFE-D854796B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Budują pomost pomiędzy pokoleniami, wzmacniają więź rodzinną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126" name="Picture 6">
            <a:extLst>
              <a:ext uri="{FF2B5EF4-FFF2-40B4-BE49-F238E27FC236}">
                <a16:creationId xmlns:a16="http://schemas.microsoft.com/office/drawing/2014/main" id="{AC229639-0E3E-4F3C-9EBF-ADF8AE348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455776"/>
            <a:ext cx="6443180" cy="39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2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5">
            <a:extLst>
              <a:ext uri="{FF2B5EF4-FFF2-40B4-BE49-F238E27FC236}">
                <a16:creationId xmlns:a16="http://schemas.microsoft.com/office/drawing/2014/main" id="{939176B0-9E51-4AC3-8C61-D682EFAC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7170" name="Picture 2" descr="10 książek na Dzień Matki - Książki">
            <a:extLst>
              <a:ext uri="{FF2B5EF4-FFF2-40B4-BE49-F238E27FC236}">
                <a16:creationId xmlns:a16="http://schemas.microsoft.com/office/drawing/2014/main" id="{C0BBBC01-CD64-47F6-BD51-08930738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r="9090" b="-1"/>
          <a:stretch/>
        </p:blipFill>
        <p:spPr bwMode="auto">
          <a:xfrm>
            <a:off x="474133" y="483690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6C98F59-01E7-4D7B-9A01-924F9267C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pl-PL"/>
              <a:t>A Wy?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D89B02-C956-4EC8-88F2-4D0734EF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pl-PL"/>
              <a:t>Dlaczego czytacie?</a:t>
            </a:r>
          </a:p>
        </p:txBody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70AE9A1F-383B-426C-964E-AA8BB50D6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16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F0B0C38-1259-4AEC-B522-265C67B7E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F920FA7-F746-4E88-8DF5-E0F327F8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928A430-0B4B-469C-A5BF-259B1B88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14068A5-EB61-44D9-8AEE-2053AB6D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A83CADC-6A30-4966-97A2-7890A1BAE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E8B22A6D-1F5E-4819-9D42-B2DB82B6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9A1B461-788F-4C1B-B9FD-002300488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5AC87AD-DBCB-4785-85EB-52357CC98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0B1E167-7C46-49B2-81B1-85553209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E7D26D0E-8E73-4C52-A25A-FA4F892FD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Freeform 5">
            <a:extLst>
              <a:ext uri="{FF2B5EF4-FFF2-40B4-BE49-F238E27FC236}">
                <a16:creationId xmlns:a16="http://schemas.microsoft.com/office/drawing/2014/main" id="{BD18F43C-1686-41A2-B5B7-ACCA3D0D7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600719C4-94EF-484D-B445-651DB46C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6" name="Freeform 5">
            <a:extLst>
              <a:ext uri="{FF2B5EF4-FFF2-40B4-BE49-F238E27FC236}">
                <a16:creationId xmlns:a16="http://schemas.microsoft.com/office/drawing/2014/main" id="{D4F6EF1C-3A3C-4A43-8589-36603CB36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E3B74B-CAB1-4986-BA53-C3169E8D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dirty="0"/>
              <a:t>Książki u</a:t>
            </a:r>
            <a:r>
              <a:rPr lang="en-US" sz="6000" dirty="0" err="1"/>
              <a:t>milają</a:t>
            </a:r>
            <a:r>
              <a:rPr lang="en-US" sz="6000" dirty="0"/>
              <a:t> </a:t>
            </a:r>
            <a:r>
              <a:rPr lang="en-US" sz="6000" dirty="0" err="1"/>
              <a:t>czas</a:t>
            </a:r>
            <a:endParaRPr lang="en-US" sz="6000" dirty="0"/>
          </a:p>
        </p:txBody>
      </p:sp>
      <p:pic>
        <p:nvPicPr>
          <p:cNvPr id="3074" name="Picture 2" descr="książki na łące - Tło na Facebooka">
            <a:extLst>
              <a:ext uri="{FF2B5EF4-FFF2-40B4-BE49-F238E27FC236}">
                <a16:creationId xmlns:a16="http://schemas.microsoft.com/office/drawing/2014/main" id="{4D6A7901-096C-42F6-824A-70BD3DF89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10" y="1186040"/>
            <a:ext cx="5448111" cy="2015801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siążka i herbata &lt;3 na Herbatka ;) - Zszywka.pl">
            <a:extLst>
              <a:ext uri="{FF2B5EF4-FFF2-40B4-BE49-F238E27FC236}">
                <a16:creationId xmlns:a16="http://schemas.microsoft.com/office/drawing/2014/main" id="{9C240A40-D7C0-4FA7-8FBE-806FFAA2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1829" y="473338"/>
            <a:ext cx="5172356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C93481BC-7012-48F5-8642-E151171C8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1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ABBD73B-46D0-4264-905C-F695D55D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01217EB-8716-4D08-8AAE-957EC5FAD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104B12-E2C0-44D9-AD2C-23A71417C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A8996E6-2B0A-4493-AD54-314F754A5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E2F6228-6CAA-4235-867C-E6E07303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88B974C7-D017-4FB6-BF16-39309E929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C6BBDDC-4AE2-4B32-83BF-E8A8D54B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407BCA-64BC-4539-9AE2-1F53FD44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Dostarczają nam emocji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FB5C53-3FAF-4614-BB7F-2CA202294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5061" y="4591665"/>
            <a:ext cx="5428551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/>
              <a:t>Mogą rozśmieszyć i wzruszyć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04952F8-FFC7-4A14-A7E7-AE9EA9DB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E9DB6A9-5BFD-4057-8B1B-732CF8A0A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A3012929-FEBA-4013-AE1A-A03879DD5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F524E6D-99ED-41E9-BE08-AA9BA6C63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148" name="Picture 4" descr="Smutek a depresja – Czym się charakteryzują i jak je rozpoznać ...">
            <a:extLst>
              <a:ext uri="{FF2B5EF4-FFF2-40B4-BE49-F238E27FC236}">
                <a16:creationId xmlns:a16="http://schemas.microsoft.com/office/drawing/2014/main" id="{13B4BA66-EF07-4318-B596-247258487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174"/>
          <a:stretch/>
        </p:blipFill>
        <p:spPr bwMode="auto">
          <a:xfrm>
            <a:off x="1109764" y="1114621"/>
            <a:ext cx="3526244" cy="223208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adość życia – jak ją uzyskać?">
            <a:extLst>
              <a:ext uri="{FF2B5EF4-FFF2-40B4-BE49-F238E27FC236}">
                <a16:creationId xmlns:a16="http://schemas.microsoft.com/office/drawing/2014/main" id="{D47B1D7B-89AA-4DD6-B8DC-655548F91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7" b="-4"/>
          <a:stretch/>
        </p:blipFill>
        <p:spPr bwMode="auto">
          <a:xfrm>
            <a:off x="1109764" y="3511295"/>
            <a:ext cx="3526244" cy="223208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44F82-2EFC-43A7-8976-63F77CE9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pl-PL" dirty="0"/>
              <a:t>Uspokajają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9EB49C-A93B-4006-8B8D-CF928F5E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pl-PL" sz="1600"/>
              <a:t>Wystarczy </a:t>
            </a:r>
            <a:r>
              <a:rPr lang="pl-PL" sz="1600" b="1"/>
              <a:t>6 minut</a:t>
            </a:r>
            <a:r>
              <a:rPr lang="pl-PL" sz="1600"/>
              <a:t> czytania, żeby zredukować uczucie stresu aż o </a:t>
            </a:r>
            <a:r>
              <a:rPr lang="pl-PL" sz="1600" b="1"/>
              <a:t>60%</a:t>
            </a:r>
            <a:r>
              <a:rPr lang="pl-PL" sz="1600"/>
              <a:t>! </a:t>
            </a:r>
          </a:p>
          <a:p>
            <a:r>
              <a:rPr lang="pl-PL" sz="1600"/>
              <a:t>o </a:t>
            </a:r>
            <a:r>
              <a:rPr lang="pl-PL" sz="1600" b="1"/>
              <a:t>68%</a:t>
            </a:r>
            <a:r>
              <a:rPr lang="pl-PL" sz="1600"/>
              <a:t> bardziej od słuchania muzyki,</a:t>
            </a:r>
          </a:p>
          <a:p>
            <a:r>
              <a:rPr lang="pl-PL" sz="1600"/>
              <a:t>i aż o </a:t>
            </a:r>
            <a:r>
              <a:rPr lang="pl-PL" sz="1600" b="1"/>
              <a:t>600%</a:t>
            </a:r>
            <a:r>
              <a:rPr lang="pl-PL" sz="1600"/>
              <a:t> bardziej od grania w gry komputerowe.</a:t>
            </a:r>
          </a:p>
          <a:p>
            <a:pPr marL="0" indent="0">
              <a:buNone/>
            </a:pPr>
            <a:endParaRPr lang="pl-PL" sz="1600"/>
          </a:p>
        </p:txBody>
      </p:sp>
      <p:pic>
        <p:nvPicPr>
          <p:cNvPr id="4098" name="Picture 2" descr="Spokój Umysłu – trening relaksu, oddychania i uważności ...">
            <a:extLst>
              <a:ext uri="{FF2B5EF4-FFF2-40B4-BE49-F238E27FC236}">
                <a16:creationId xmlns:a16="http://schemas.microsoft.com/office/drawing/2014/main" id="{A6AAD6D9-B684-4F19-A6F0-B9EFC6C90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r="-2" b="-2"/>
          <a:stretch/>
        </p:blipFill>
        <p:spPr bwMode="auto"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616F83-2AA8-4A3B-94DA-F65D6510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Wzbogacają słownictwo i poprawiają pamięć</a:t>
            </a:r>
          </a:p>
        </p:txBody>
      </p:sp>
      <p:pic>
        <p:nvPicPr>
          <p:cNvPr id="5122" name="Picture 2" descr="Jak poprawić swoją pamięć? - KtoMaLek">
            <a:extLst>
              <a:ext uri="{FF2B5EF4-FFF2-40B4-BE49-F238E27FC236}">
                <a16:creationId xmlns:a16="http://schemas.microsoft.com/office/drawing/2014/main" id="{CDA3B210-2A7D-4586-AB9D-3C614FA01B9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09763" y="1267777"/>
            <a:ext cx="6470907" cy="4319330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9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1FF03D-FF17-463C-8446-A118F70E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Uczą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9F4BB6-DCC1-4E91-9ADE-8BE41D985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Dostarczają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wiedzy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innych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krajach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kulturach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historii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przyrodzie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wszystkim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interesuje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Libri in viaggio: 5 belle letture prima di partire - Va' a quel Paese">
            <a:extLst>
              <a:ext uri="{FF2B5EF4-FFF2-40B4-BE49-F238E27FC236}">
                <a16:creationId xmlns:a16="http://schemas.microsoft.com/office/drawing/2014/main" id="{83F73572-425D-4B32-9CC1-6E5E7CE19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535"/>
          <a:stretch/>
        </p:blipFill>
        <p:spPr bwMode="auto">
          <a:xfrm>
            <a:off x="4648918" y="2652715"/>
            <a:ext cx="7327538" cy="3649209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4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A47255-E192-44C5-8003-5A761EF2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Rozwijają wyobraźnię</a:t>
            </a:r>
          </a:p>
        </p:txBody>
      </p:sp>
      <p:pic>
        <p:nvPicPr>
          <p:cNvPr id="6146" name="Picture 2" descr="Niewyobrażalny potencjał. Książka. Dawid Gut. Księgarnia ...">
            <a:extLst>
              <a:ext uri="{FF2B5EF4-FFF2-40B4-BE49-F238E27FC236}">
                <a16:creationId xmlns:a16="http://schemas.microsoft.com/office/drawing/2014/main" id="{01767CE5-4675-4B45-801B-F0BB6127C5B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4207" y="836449"/>
            <a:ext cx="7070790" cy="5303093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3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42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E0459C-BA7C-4622-8550-F0F50862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Rozwijają wrażliwość na sztukę</a:t>
            </a:r>
          </a:p>
        </p:txBody>
      </p:sp>
      <p:pic>
        <p:nvPicPr>
          <p:cNvPr id="6" name="Picture 4" descr="Letni Pejzaż - olej + akryl - Włodek Rybacki - Galeria Sztuki Haloart">
            <a:extLst>
              <a:ext uri="{FF2B5EF4-FFF2-40B4-BE49-F238E27FC236}">
                <a16:creationId xmlns:a16="http://schemas.microsoft.com/office/drawing/2014/main" id="{A5DA7F66-4CEF-47B1-AB07-40F09AE33D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8" b="22588"/>
          <a:stretch>
            <a:fillRect/>
          </a:stretch>
        </p:blipFill>
        <p:spPr bwMode="auto">
          <a:xfrm>
            <a:off x="527070" y="1636198"/>
            <a:ext cx="7243150" cy="2819400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100769-EE02-4E9E-86B8-BA70A91D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Rozwijają też wrażliwość na drugiego człowieka – uczą empatii</a:t>
            </a:r>
          </a:p>
        </p:txBody>
      </p:sp>
      <p:pic>
        <p:nvPicPr>
          <p:cNvPr id="3074" name="Picture 2" descr="3 coisas que você precisa saber sobre empatia - Joana Santiago">
            <a:extLst>
              <a:ext uri="{FF2B5EF4-FFF2-40B4-BE49-F238E27FC236}">
                <a16:creationId xmlns:a16="http://schemas.microsoft.com/office/drawing/2014/main" id="{E148F13A-32E3-4B8C-9980-7A75EE7083F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r="-1" b="5341"/>
          <a:stretch/>
        </p:blipFill>
        <p:spPr bwMode="auto">
          <a:xfrm>
            <a:off x="1109763" y="2170387"/>
            <a:ext cx="6470907" cy="2514109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7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Panoramiczny</PresentationFormat>
  <Paragraphs>19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Jon (sala konferencyjna)</vt:lpstr>
      <vt:lpstr>Dlaczego warto czytać książki?</vt:lpstr>
      <vt:lpstr>Książki umilają czas</vt:lpstr>
      <vt:lpstr>Dostarczają nam emocji</vt:lpstr>
      <vt:lpstr>Uspokajają</vt:lpstr>
      <vt:lpstr>Wzbogacają słownictwo i poprawiają pamięć</vt:lpstr>
      <vt:lpstr>Uczą</vt:lpstr>
      <vt:lpstr>Rozwijają wyobraźnię</vt:lpstr>
      <vt:lpstr>Rozwijają wrażliwość na sztukę</vt:lpstr>
      <vt:lpstr>Rozwijają też wrażliwość na drugiego człowieka – uczą empatii</vt:lpstr>
      <vt:lpstr>Pomagają nam zrozumieć siebie, skłaniają do refleksji</vt:lpstr>
      <vt:lpstr>Budują pomost pomiędzy pokoleniami, wzmacniają więź rodzinną</vt:lpstr>
      <vt:lpstr>A Wy?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czytać książki?</dc:title>
  <dc:creator>Nina</dc:creator>
  <cp:lastModifiedBy>Nina</cp:lastModifiedBy>
  <cp:revision>1</cp:revision>
  <dcterms:created xsi:type="dcterms:W3CDTF">2020-05-08T11:55:24Z</dcterms:created>
  <dcterms:modified xsi:type="dcterms:W3CDTF">2020-05-08T11:56:15Z</dcterms:modified>
</cp:coreProperties>
</file>